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  <a:srgbClr val="B00000"/>
    <a:srgbClr val="DE0000"/>
    <a:srgbClr val="F60000"/>
    <a:srgbClr val="FF373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86477" autoAdjust="0"/>
  </p:normalViewPr>
  <p:slideViewPr>
    <p:cSldViewPr>
      <p:cViewPr varScale="1">
        <p:scale>
          <a:sx n="72" d="100"/>
          <a:sy n="72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73604-5D89-479C-BDA8-50450BCEF520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F5B3B-B461-42C9-BDF8-FF4695A2B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13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5B3B-B461-42C9-BDF8-FF4695A2BB1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76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F5B3B-B461-42C9-BDF8-FF4695A2BB1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33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egreteria@donatoridisangue.it" TargetMode="External"/><Relationship Id="rId2" Type="http://schemas.openxmlformats.org/officeDocument/2006/relationships/hyperlink" Target="http://www.donatoridisangue.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lano59@fidas-milano.it" TargetMode="External"/><Relationship Id="rId2" Type="http://schemas.openxmlformats.org/officeDocument/2006/relationships/hyperlink" Target="http://www.fidas-milano.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062912" cy="1752600"/>
          </a:xfrm>
        </p:spPr>
        <p:txBody>
          <a:bodyPr/>
          <a:lstStyle/>
          <a:p>
            <a:pPr algn="ctr"/>
            <a:r>
              <a:rPr lang="it-IT" b="1" dirty="0" smtClean="0"/>
              <a:t>Donare sangue mostra la tua vena migliore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3"/>
            <a:ext cx="5040560" cy="2177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 rot="19406634">
            <a:off x="5796870" y="5279701"/>
            <a:ext cx="321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Dona sangue, grazie</a:t>
            </a:r>
            <a:endParaRPr lang="it-IT" sz="2400" b="1" dirty="0"/>
          </a:p>
        </p:txBody>
      </p:sp>
      <p:pic>
        <p:nvPicPr>
          <p:cNvPr id="6" name="Marshmello - Summer (Official Music Video) with Lele P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2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 flipV="1">
            <a:off x="-749383" y="-1035496"/>
            <a:ext cx="331232" cy="3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94294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 rot="18667577">
            <a:off x="-534784" y="4047501"/>
            <a:ext cx="4769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Donare è importante!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20308" y="836712"/>
            <a:ext cx="682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Non salverai il mondo ma una vita sì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 rot="1117186">
            <a:off x="5343515" y="5669235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Basta un piccolo gesto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8337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000">
        <p14:warp dir="in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 veri eroi non sono loro…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873952" cy="406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…Ma loro!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9" y="1882775"/>
            <a:ext cx="8120781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9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76672"/>
            <a:ext cx="8147248" cy="280978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it-IT" dirty="0" smtClean="0"/>
              <a:t>Ogni anno vengono raccolti più di 2,400,000 unità di sangue e 800,000 litri di plasma. Contribuisci a salvare il prossimo, perché un giorno potresti essere tu!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84443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8000">
        <p14:switch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505056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Vieni a trovarci! </a:t>
            </a:r>
            <a:br>
              <a:rPr lang="it-IT" dirty="0" smtClean="0"/>
            </a:br>
            <a:r>
              <a:rPr lang="it-IT" dirty="0" smtClean="0"/>
              <a:t>Sii l’eroe che il mondo sta cercando!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it-IT" b="1" dirty="0" smtClean="0"/>
              <a:t>ASSOCIAZIONE </a:t>
            </a:r>
            <a:r>
              <a:rPr lang="it-IT" b="1" dirty="0"/>
              <a:t>DONATORI DI SANGUE FATEBENEFRATELLI MILANO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CORSO DI PORTA NUOVA, 23</a:t>
            </a:r>
            <a:br>
              <a:rPr lang="it-IT" dirty="0"/>
            </a:br>
            <a:r>
              <a:rPr lang="it-IT" dirty="0"/>
              <a:t>20121 MILANO</a:t>
            </a:r>
            <a:br>
              <a:rPr lang="it-IT" dirty="0"/>
            </a:br>
            <a:r>
              <a:rPr lang="it-IT" u="sng" dirty="0">
                <a:hlinkClick r:id="rId2"/>
              </a:rPr>
              <a:t>www.donatoridisangue.it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e-mail: </a:t>
            </a:r>
            <a:r>
              <a:rPr lang="it-IT" u="sng" dirty="0">
                <a:hlinkClick r:id="rId3"/>
              </a:rPr>
              <a:t>segreteria@donatoridisangue.it</a:t>
            </a:r>
            <a:br>
              <a:rPr lang="it-IT" u="sng" dirty="0">
                <a:hlinkClick r:id="rId3"/>
              </a:rPr>
            </a:br>
            <a:r>
              <a:rPr lang="it-IT" dirty="0" err="1"/>
              <a:t>tel</a:t>
            </a:r>
            <a:r>
              <a:rPr lang="it-IT" dirty="0"/>
              <a:t> 02 63632563 (dalle 8.00 alle 11.30)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668344" y="630932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79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pt-BR" b="1" dirty="0"/>
              <a:t>FIDAS MILANO – ONLUS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VIA A. COSTA, 1</a:t>
            </a:r>
            <a:br>
              <a:rPr lang="pt-BR" dirty="0"/>
            </a:br>
            <a:r>
              <a:rPr lang="pt-BR" dirty="0"/>
              <a:t>20131 MILANO</a:t>
            </a:r>
            <a:br>
              <a:rPr lang="pt-BR" dirty="0"/>
            </a:br>
            <a:r>
              <a:rPr lang="pt-BR" u="sng" dirty="0">
                <a:hlinkClick r:id="rId2"/>
              </a:rPr>
              <a:t>www.fidas-milano.it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e-mail: </a:t>
            </a:r>
            <a:r>
              <a:rPr lang="pt-BR" u="sng" dirty="0">
                <a:hlinkClick r:id="rId3"/>
              </a:rPr>
              <a:t>milano59@fidas-milano.it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tel 02 86460424 – fax 02 80298505</a:t>
            </a:r>
          </a:p>
          <a:p>
            <a:pPr marL="64008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7835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563888" y="5517232"/>
            <a:ext cx="5328591" cy="1081592"/>
          </a:xfrm>
        </p:spPr>
        <p:txBody>
          <a:bodyPr/>
          <a:lstStyle/>
          <a:p>
            <a:pPr marL="64008" indent="0">
              <a:buNone/>
            </a:pPr>
            <a:r>
              <a:rPr lang="it-IT" dirty="0" smtClean="0"/>
              <a:t>Per aiutare basta un gesto</a:t>
            </a:r>
            <a:endParaRPr lang="it-IT" dirty="0"/>
          </a:p>
        </p:txBody>
      </p:sp>
      <p:sp>
        <p:nvSpPr>
          <p:cNvPr id="8" name="Fumetto 1 7"/>
          <p:cNvSpPr/>
          <p:nvPr/>
        </p:nvSpPr>
        <p:spPr>
          <a:xfrm>
            <a:off x="2483768" y="896231"/>
            <a:ext cx="2695338" cy="1440160"/>
          </a:xfrm>
          <a:prstGeom prst="wedgeRectCallout">
            <a:avLst/>
          </a:prstGeom>
          <a:solidFill>
            <a:srgbClr val="E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Vieni, grazie</a:t>
            </a:r>
            <a:endParaRPr lang="it-IT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39540" y="6394122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by III C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490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73</TotalTime>
  <Words>96</Words>
  <Application>Microsoft Office PowerPoint</Application>
  <PresentationFormat>Presentazione su schermo (4:3)</PresentationFormat>
  <Paragraphs>18</Paragraphs>
  <Slides>8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Default Theme</vt:lpstr>
      <vt:lpstr>Presentazione standard di PowerPoint</vt:lpstr>
      <vt:lpstr>Presentazione standard di PowerPoint</vt:lpstr>
      <vt:lpstr>I veri eroi non sono loro…</vt:lpstr>
      <vt:lpstr>…Ma loro!</vt:lpstr>
      <vt:lpstr>Presentazione standard di PowerPoint</vt:lpstr>
      <vt:lpstr>Vieni a trovarci!  Sii l’eroe che il mondo sta cercando!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admin</cp:lastModifiedBy>
  <cp:revision>10</cp:revision>
  <dcterms:created xsi:type="dcterms:W3CDTF">2018-05-08T09:55:29Z</dcterms:created>
  <dcterms:modified xsi:type="dcterms:W3CDTF">2018-05-08T11:14:35Z</dcterms:modified>
</cp:coreProperties>
</file>