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5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 snapToObjects="1"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85DAA-5404-A74C-AD3F-B82DE3E8C6A7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902C3-ED86-7A4A-BE2D-A0DBFF6E44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21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640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7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12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773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534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739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77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203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56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48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889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45F4-F6A5-974B-A3F6-B32D52653192}" type="datetimeFigureOut">
              <a:rPr lang="it-IT" smtClean="0"/>
              <a:pPr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8C533-8B95-4742-8DE7-2F5E80EBD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31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8B0506"/>
            </a:gs>
            <a:gs pos="0">
              <a:srgbClr val="FF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96466" y="328314"/>
            <a:ext cx="640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solidFill>
                  <a:schemeClr val="bg1"/>
                </a:solidFill>
                <a:latin typeface="Avenir Next Condensed Heavy" charset="0"/>
                <a:ea typeface="Avenir Next Condensed Heavy" charset="0"/>
                <a:cs typeface="Avenir Next Condensed Heavy" charset="0"/>
              </a:rPr>
              <a:t>DONA IL SANGUE!  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709720" y="1620976"/>
            <a:ext cx="4720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Avenir Next Condensed Heavy" charset="0"/>
                <a:ea typeface="Avenir Next Condensed Heavy" charset="0"/>
                <a:cs typeface="Avenir Next Condensed Heavy" charset="0"/>
              </a:rPr>
              <a:t>Con gesto che non ti costa nulla puoi salvare delle vite!</a:t>
            </a:r>
            <a:endParaRPr lang="it-IT" sz="3200" b="1" dirty="0">
              <a:solidFill>
                <a:schemeClr val="bg1"/>
              </a:solidFill>
              <a:latin typeface="Avenir Next Condensed Heavy" charset="0"/>
              <a:ea typeface="Avenir Next Condensed Heavy" charset="0"/>
              <a:cs typeface="Avenir Next Condensed Heavy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53761" y="3466931"/>
            <a:ext cx="44237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Avenir Next Condensed Heavy" charset="0"/>
                <a:ea typeface="Avenir Next Condensed Heavy" charset="0"/>
                <a:cs typeface="Avenir Next Condensed Heavy" charset="0"/>
              </a:rPr>
              <a:t>Se hai dai 18 ai 60 anni dona anche tu il sangue e fai la differenza!</a:t>
            </a:r>
            <a:endParaRPr lang="it-IT" sz="4000" b="1" dirty="0">
              <a:solidFill>
                <a:schemeClr val="bg1"/>
              </a:solidFill>
              <a:latin typeface="Avenir Next Condensed Heavy" charset="0"/>
              <a:ea typeface="Avenir Next Condensed Heavy" charset="0"/>
              <a:cs typeface="Avenir Next Condensed Heavy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26661" y="3580884"/>
            <a:ext cx="49303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bg1"/>
                </a:solidFill>
                <a:latin typeface="Avenir Next Condensed Heavy" charset="0"/>
                <a:ea typeface="Avenir Next Condensed Heavy" charset="0"/>
                <a:cs typeface="Avenir Next Condensed Heavy" charset="0"/>
              </a:rPr>
              <a:t>Inoltre donando il sangue potrai vedere il tuo stato di salute, con una visita che faremo prima del prelievo.</a:t>
            </a:r>
            <a:endParaRPr lang="it-IT" sz="3600" b="1" dirty="0">
              <a:solidFill>
                <a:schemeClr val="bg1"/>
              </a:solidFill>
              <a:latin typeface="Avenir Next Condensed Heavy" charset="0"/>
              <a:ea typeface="Avenir Next Condensed Heavy" charset="0"/>
              <a:cs typeface="Avenir Next Condensed Heavy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77480" cy="283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19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Candida Messori</dc:creator>
  <cp:lastModifiedBy>famiglia garè</cp:lastModifiedBy>
  <cp:revision>4</cp:revision>
  <dcterms:created xsi:type="dcterms:W3CDTF">2018-04-29T08:49:59Z</dcterms:created>
  <dcterms:modified xsi:type="dcterms:W3CDTF">2018-05-01T06:35:12Z</dcterms:modified>
</cp:coreProperties>
</file>