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D955846A-F09C-46FA-88AD-6241EE55FF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7096" y="1528676"/>
            <a:ext cx="1907677" cy="2114643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8ECC6EE-2A2F-48D4-AC2E-5B107BD4F6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6313" y="2768083"/>
            <a:ext cx="2398644" cy="875236"/>
          </a:xfrm>
        </p:spPr>
        <p:txBody>
          <a:bodyPr/>
          <a:lstStyle/>
          <a:p>
            <a:r>
              <a:rPr lang="it-IT" sz="2000" b="1" dirty="0" err="1">
                <a:solidFill>
                  <a:srgbClr val="FF0000"/>
                </a:solidFill>
              </a:rPr>
              <a:t>Perche</a:t>
            </a:r>
            <a:r>
              <a:rPr lang="it-IT" sz="2000" b="1" dirty="0">
                <a:solidFill>
                  <a:srgbClr val="FF0000"/>
                </a:solidFill>
              </a:rPr>
              <a:t> e importante?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02B1208B-C569-4839-B7E1-679D7B0D71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dirty="0"/>
              <a:t>Oltre ad aiutare chi ne ha bisogno donare sangue aiuta anche il donatore, perché si è più controllati dalle malattie come tutti i tipi di epatite.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E175AA2E-D9DD-4A38-9CD4-979E54560A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742" y="917145"/>
            <a:ext cx="3506305" cy="1849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21311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439611F-9CDF-4019-A032-6AD0D93DE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3462130"/>
          </a:xfrm>
        </p:spPr>
        <p:txBody>
          <a:bodyPr>
            <a:normAutofit/>
          </a:bodyPr>
          <a:lstStyle/>
          <a:p>
            <a:r>
              <a:rPr lang="it-IT" sz="7200" b="1" dirty="0">
                <a:solidFill>
                  <a:srgbClr val="FF0000"/>
                </a:solidFill>
              </a:rPr>
              <a:t>REALIZZATO DA: MATTIA MUDADU E DAVIDE MOGLIANI.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01454F1A-3CC1-4EC8-9B28-9C9D1BB502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0226" y="2977588"/>
            <a:ext cx="4722329" cy="332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4099478"/>
      </p:ext>
    </p:extLst>
  </p:cSld>
  <p:clrMapOvr>
    <a:masterClrMapping/>
  </p:clrMapOvr>
</p:sld>
</file>

<file path=ppt/theme/theme1.xml><?xml version="1.0" encoding="utf-8"?>
<a:theme xmlns:a="http://schemas.openxmlformats.org/drawingml/2006/main" name="Ritaglio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TM10001105[[fn=Ritaglio]]</Template>
  <TotalTime>13</TotalTime>
  <Words>41</Words>
  <Application>Microsoft Office PowerPoint</Application>
  <PresentationFormat>Personalizzato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Ritaglio</vt:lpstr>
      <vt:lpstr>Perche e importante?</vt:lpstr>
      <vt:lpstr>REALIZZATO DA: MATTIA MUDADU E DAVIDE MOGLIANI.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Perche e importante?</dc:title>
  <dc:creator>Marta Meda</dc:creator>
  <cp:lastModifiedBy>famiglia garè</cp:lastModifiedBy>
  <cp:revision>2</cp:revision>
  <dcterms:created xsi:type="dcterms:W3CDTF">2018-04-27T13:40:38Z</dcterms:created>
  <dcterms:modified xsi:type="dcterms:W3CDTF">2018-05-01T06:33:46Z</dcterms:modified>
</cp:coreProperties>
</file>